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</p:sldIdLst>
  <p:sldSz cx="5760720" cy="3240024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-0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760720" cy="324002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-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760720" cy="3240024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-1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760720" cy="3240024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-1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760720" cy="3240024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-1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760720" cy="3240024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-1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760720" cy="3240024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-1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760720" cy="3240024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-1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760720" cy="3240024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-1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760720" cy="324002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-0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760720" cy="324002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-0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760720" cy="324002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-0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760720" cy="324002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-0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760720" cy="324002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-0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760720" cy="324002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-0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760720" cy="324002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-0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760720" cy="3240024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-0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760720" cy="324002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